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3"/>
  </p:notesMasterIdLst>
  <p:sldIdLst>
    <p:sldId id="293" r:id="rId2"/>
    <p:sldId id="258" r:id="rId3"/>
    <p:sldId id="259" r:id="rId4"/>
    <p:sldId id="261" r:id="rId5"/>
    <p:sldId id="264" r:id="rId6"/>
    <p:sldId id="273" r:id="rId7"/>
    <p:sldId id="262" r:id="rId8"/>
    <p:sldId id="294" r:id="rId9"/>
    <p:sldId id="263" r:id="rId10"/>
    <p:sldId id="298" r:id="rId11"/>
    <p:sldId id="295" r:id="rId12"/>
    <p:sldId id="278" r:id="rId13"/>
    <p:sldId id="276" r:id="rId14"/>
    <p:sldId id="266" r:id="rId15"/>
    <p:sldId id="274" r:id="rId16"/>
    <p:sldId id="270" r:id="rId17"/>
    <p:sldId id="284" r:id="rId18"/>
    <p:sldId id="265" r:id="rId19"/>
    <p:sldId id="260" r:id="rId20"/>
    <p:sldId id="272" r:id="rId21"/>
    <p:sldId id="269" r:id="rId22"/>
    <p:sldId id="277" r:id="rId23"/>
    <p:sldId id="281" r:id="rId24"/>
    <p:sldId id="282" r:id="rId25"/>
    <p:sldId id="291" r:id="rId26"/>
    <p:sldId id="285" r:id="rId27"/>
    <p:sldId id="283" r:id="rId28"/>
    <p:sldId id="296" r:id="rId29"/>
    <p:sldId id="297" r:id="rId30"/>
    <p:sldId id="279" r:id="rId31"/>
    <p:sldId id="29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4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0E882-79D9-4037-B2D5-4FF2308029F5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65A32-F1CF-4A15-B28E-2BE547F1D3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579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65A32-F1CF-4A15-B28E-2BE547F1D3F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686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Выполнил работу</a:t>
            </a:r>
          </a:p>
          <a:p>
            <a:r>
              <a:rPr lang="ru-RU" dirty="0"/>
              <a:t>у</a:t>
            </a:r>
            <a:r>
              <a:rPr lang="ru-RU" dirty="0" smtClean="0"/>
              <a:t>ченик 9А класса</a:t>
            </a:r>
          </a:p>
          <a:p>
            <a:r>
              <a:rPr lang="ru-RU" smtClean="0"/>
              <a:t>МБОУ «СОШ № 36»</a:t>
            </a:r>
            <a:endParaRPr lang="ru-RU" dirty="0" smtClean="0"/>
          </a:p>
          <a:p>
            <a:r>
              <a:rPr lang="ru-RU" dirty="0" smtClean="0"/>
              <a:t>Сергеев Кузьма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Почетный караул МБОУ СОШ №36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МЕРОПРИЯТИЕ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>
                <a:latin typeface="Arial Black" pitchFamily="34" charset="0"/>
              </a:rPr>
              <a:t>Каждый здесь уверен был в одном:</a:t>
            </a:r>
          </a:p>
          <a:p>
            <a:pPr>
              <a:buNone/>
            </a:pPr>
            <a:r>
              <a:rPr lang="ru-RU" sz="1600" dirty="0" smtClean="0">
                <a:latin typeface="Arial Black" pitchFamily="34" charset="0"/>
              </a:rPr>
              <a:t>Ценен он для всех ребят не в том,</a:t>
            </a:r>
          </a:p>
          <a:p>
            <a:pPr>
              <a:buNone/>
            </a:pPr>
            <a:r>
              <a:rPr lang="ru-RU" sz="1600" dirty="0" smtClean="0">
                <a:latin typeface="Arial Black" pitchFamily="34" charset="0"/>
              </a:rPr>
              <a:t>Что был одноклассником  ребятам.</a:t>
            </a:r>
          </a:p>
          <a:p>
            <a:pPr>
              <a:buNone/>
            </a:pPr>
            <a:r>
              <a:rPr lang="ru-RU" sz="1600" dirty="0" smtClean="0">
                <a:latin typeface="Arial Black" pitchFamily="34" charset="0"/>
              </a:rPr>
              <a:t>Но бойцом,</a:t>
            </a:r>
          </a:p>
          <a:p>
            <a:pPr>
              <a:buNone/>
            </a:pPr>
            <a:r>
              <a:rPr lang="ru-RU" sz="1600" dirty="0" smtClean="0">
                <a:latin typeface="Arial Black" pitchFamily="34" charset="0"/>
              </a:rPr>
              <a:t>Способным на защиту </a:t>
            </a:r>
          </a:p>
          <a:p>
            <a:pPr>
              <a:buNone/>
            </a:pPr>
            <a:r>
              <a:rPr lang="ru-RU" sz="1600" dirty="0" smtClean="0">
                <a:latin typeface="Arial Black" pitchFamily="34" charset="0"/>
              </a:rPr>
              <a:t>Родины своей бесстрашно встать когда-то.</a:t>
            </a:r>
            <a:endParaRPr lang="ru-RU" sz="1600" dirty="0">
              <a:latin typeface="Arial Black" pitchFamily="34" charset="0"/>
            </a:endParaRPr>
          </a:p>
        </p:txBody>
      </p:sp>
      <p:pic>
        <p:nvPicPr>
          <p:cNvPr id="7" name="Содержимое 6" descr="IMG-3f72c6e05a4b29feb29bbf3ecb2f2fea-V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67031" y="2173329"/>
            <a:ext cx="4305419" cy="321636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СБОРКА-РАЗБОРКА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IMG-8ea761ddb8af7046c2188bd2883a1fd5-V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2328252"/>
            <a:ext cx="3749675" cy="2811095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latin typeface="Arial Black" pitchFamily="34" charset="0"/>
              </a:rPr>
              <a:t>Хорошо, что мир на свете,</a:t>
            </a:r>
          </a:p>
          <a:p>
            <a:pPr>
              <a:buNone/>
            </a:pPr>
            <a:r>
              <a:rPr lang="ru-RU" sz="1600" b="1" dirty="0" smtClean="0">
                <a:latin typeface="Arial Black" pitchFamily="34" charset="0"/>
              </a:rPr>
              <a:t>Что нам мирно солнце светит.</a:t>
            </a:r>
          </a:p>
          <a:p>
            <a:pPr>
              <a:buNone/>
            </a:pPr>
            <a:r>
              <a:rPr lang="ru-RU" sz="1600" b="1" dirty="0" smtClean="0">
                <a:latin typeface="Arial Black" pitchFamily="34" charset="0"/>
              </a:rPr>
              <a:t>Родину свою в обиду</a:t>
            </a:r>
          </a:p>
          <a:p>
            <a:pPr>
              <a:buNone/>
            </a:pPr>
            <a:r>
              <a:rPr lang="ru-RU" sz="1600" b="1" dirty="0" smtClean="0">
                <a:latin typeface="Arial Black" pitchFamily="34" charset="0"/>
              </a:rPr>
              <a:t>Не отдам я никому.</a:t>
            </a:r>
            <a:endParaRPr lang="ru-RU" sz="16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Мастер\Desktop\пост № 1\IMG-41a2c4915540cf8b25c311bb914a2444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7704856" cy="4878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Мастер\Desktop\пост № 1\IMG-5b94f9c9c59f0a139443830024c2d75b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052736"/>
            <a:ext cx="7776864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Мастер\Desktop\пост № 1\IMG-d7f9e96f2351db621641ca33b27059d2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52736"/>
            <a:ext cx="7416824" cy="5210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Мастер\Desktop\пост № 1\IMG-2db11b25d0092d1e56c05b9777eb81b0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7560839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Мастер\Desktop\пост № 1\IMG-b55c6339a831a578a2e7fa22b6ed7e63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848872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Мастер\Desktop\пост № 1\IMG-be7d6a6f7f24a0ba10d7bc0bfe5fabd9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7920880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Чувство плеча</a:t>
            </a:r>
            <a:endParaRPr lang="ru-RU" sz="3600" b="1" dirty="0"/>
          </a:p>
        </p:txBody>
      </p:sp>
      <p:pic>
        <p:nvPicPr>
          <p:cNvPr id="8194" name="Picture 2" descr="C:\Users\Мастер\Desktop\пост № 1\IMG-15aeb0a319a2aa97af9af2572cbeb8f4-V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14400" y="2327672"/>
            <a:ext cx="3749675" cy="2812256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Трудовые и боевые будни </a:t>
            </a:r>
            <a:r>
              <a:rPr lang="ru-RU" sz="1600" b="1" dirty="0" err="1" smtClean="0"/>
              <a:t>постовцев</a:t>
            </a:r>
            <a:r>
              <a:rPr lang="ru-RU" sz="1600" b="1" dirty="0" smtClean="0"/>
              <a:t>.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latin typeface="Arial Black" pitchFamily="34" charset="0"/>
              </a:rPr>
              <a:t>Упорство и долгие тренировки – вот залог успешности в любом деле. </a:t>
            </a:r>
          </a:p>
          <a:p>
            <a:pPr>
              <a:buNone/>
            </a:pPr>
            <a:r>
              <a:rPr lang="ru-RU" sz="1600" b="1" dirty="0" smtClean="0">
                <a:latin typeface="Arial Black" pitchFamily="34" charset="0"/>
              </a:rPr>
              <a:t>Стремление к вершине успеха – не просто желание быть лучше, а быть достойным памяти отцов и дедов.</a:t>
            </a:r>
          </a:p>
          <a:p>
            <a:pPr>
              <a:buNone/>
            </a:pPr>
            <a:endParaRPr lang="ru-RU" sz="16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Терпение и труд всё перетрут</a:t>
            </a:r>
            <a:endParaRPr lang="ru-RU" sz="3600" b="1" dirty="0"/>
          </a:p>
        </p:txBody>
      </p:sp>
      <p:pic>
        <p:nvPicPr>
          <p:cNvPr id="3074" name="Picture 2" descr="C:\Users\Мастер\Desktop\пост № 1\IMG_508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14400" y="2207513"/>
            <a:ext cx="3749675" cy="3052573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600" b="1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1600" b="1" dirty="0" smtClean="0">
                <a:latin typeface="Arial Black" pitchFamily="34" charset="0"/>
              </a:rPr>
              <a:t>Наследники А.В.Суворова.</a:t>
            </a:r>
          </a:p>
          <a:p>
            <a:pPr>
              <a:buNone/>
            </a:pPr>
            <a:endParaRPr lang="ru-RU" sz="1600" b="1" dirty="0" smtClean="0">
              <a:latin typeface="Arial Black" pitchFamily="34" charset="0"/>
            </a:endParaRPr>
          </a:p>
          <a:p>
            <a:pPr>
              <a:buNone/>
            </a:pPr>
            <a:endParaRPr lang="ru-RU" sz="1600" b="1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1600" b="1" dirty="0" smtClean="0">
                <a:latin typeface="Arial Black" pitchFamily="34" charset="0"/>
              </a:rPr>
              <a:t>Никогда не отступать, как бы трудно не было.</a:t>
            </a:r>
          </a:p>
          <a:p>
            <a:pPr>
              <a:buNone/>
            </a:pPr>
            <a:r>
              <a:rPr lang="ru-RU" sz="1600" b="1" dirty="0" smtClean="0">
                <a:latin typeface="Arial Black" pitchFamily="34" charset="0"/>
              </a:rPr>
              <a:t>Никогда не оставлять друга в беде.</a:t>
            </a:r>
          </a:p>
          <a:p>
            <a:pPr>
              <a:buNone/>
            </a:pPr>
            <a:r>
              <a:rPr lang="ru-RU" sz="1600" b="1" dirty="0" smtClean="0">
                <a:latin typeface="Arial Black" pitchFamily="34" charset="0"/>
              </a:rPr>
              <a:t>Никогда не бросать начатого дела.</a:t>
            </a:r>
          </a:p>
          <a:p>
            <a:pPr>
              <a:buNone/>
            </a:pPr>
            <a:endParaRPr lang="ru-RU" sz="16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НАЧАЛО </a:t>
            </a:r>
            <a:r>
              <a:rPr lang="ru-RU" b="1" smtClean="0"/>
              <a:t>ИСТОРИИ ПОЧЁТНОГО </a:t>
            </a:r>
            <a:r>
              <a:rPr lang="ru-RU" b="1" dirty="0" smtClean="0"/>
              <a:t>КАРАУЛА  </a:t>
            </a:r>
            <a:endParaRPr lang="ru-RU" b="1" dirty="0"/>
          </a:p>
        </p:txBody>
      </p:sp>
      <p:pic>
        <p:nvPicPr>
          <p:cNvPr id="1026" name="Picture 2" descr="C:\Users\Мастер\Desktop\пост № 1\IMG_878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14400" y="2483908"/>
            <a:ext cx="3749675" cy="2499784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b="1" dirty="0" smtClean="0">
                <a:latin typeface="Arial Black" pitchFamily="34" charset="0"/>
              </a:rPr>
              <a:t>Хотят ли русские войны?</a:t>
            </a:r>
          </a:p>
          <a:p>
            <a:pPr>
              <a:buNone/>
            </a:pPr>
            <a:r>
              <a:rPr lang="ru-RU" sz="1800" b="1" dirty="0" smtClean="0">
                <a:latin typeface="Arial Black" pitchFamily="34" charset="0"/>
              </a:rPr>
              <a:t>Нет, никогда и не желали.</a:t>
            </a:r>
          </a:p>
          <a:p>
            <a:pPr>
              <a:buNone/>
            </a:pPr>
            <a:r>
              <a:rPr lang="ru-RU" sz="1800" b="1" dirty="0" smtClean="0">
                <a:latin typeface="Arial Black" pitchFamily="34" charset="0"/>
              </a:rPr>
              <a:t>Хотели мира, тишины,</a:t>
            </a:r>
          </a:p>
          <a:p>
            <a:pPr>
              <a:buNone/>
            </a:pPr>
            <a:r>
              <a:rPr lang="ru-RU" sz="1800" b="1" dirty="0" smtClean="0">
                <a:latin typeface="Arial Black" pitchFamily="34" charset="0"/>
              </a:rPr>
              <a:t>Чтоб люди в дружбе проживали.</a:t>
            </a:r>
            <a:endParaRPr lang="ru-RU" sz="18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Мастер\Desktop\пост № 1\IMG-0eb82577325333b3c5a1f755b8408b2a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7848872" cy="5589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Мастер\Desktop\пост № 1\IMG-9ec4c0a1bdc055a408be785a344e0050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3" y="764704"/>
            <a:ext cx="7587753" cy="55456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Мастер\Desktop\пост № 1\IMG-8d23e634bb9a5aa8c0c5475ec63d3532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3"/>
            <a:ext cx="7560840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Мастер\Desktop\пост № 1\IMG-22145daae7b1efdf4553a4668ebdcfca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8136904" cy="5418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Мастер\Desktop\пост № 1\IMG-22433fa8a4108bc93c7c8988f2940069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53067"/>
            <a:ext cx="7632848" cy="5128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Мастер\Desktop\пост № 1\IMG-d510ed58b1a2828e2a62b91b1c1da790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7704856" cy="5292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Мастер\Desktop\пост № 1\IMG-c31cbd16a39ada6580da8df0f8ad723d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7848872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Мастер\Desktop\пост № 1\IMG-a82ac904b226bf3f6583420d83e5d8d5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7560840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КЛЯТВА 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Мастер\Desktop\пост № 1\IMG-a82ac904b226bf3f6583420d83e5d8d5-V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14400" y="2327672"/>
            <a:ext cx="3749675" cy="2812256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>
                <a:latin typeface="Arial Black" pitchFamily="34" charset="0"/>
              </a:rPr>
              <a:t>Что значит клятва для девчонки,</a:t>
            </a:r>
          </a:p>
          <a:p>
            <a:pPr>
              <a:buNone/>
            </a:pPr>
            <a:r>
              <a:rPr lang="ru-RU" sz="1600" dirty="0" smtClean="0">
                <a:latin typeface="Arial Black" pitchFamily="34" charset="0"/>
              </a:rPr>
              <a:t>А пацану зачем она?</a:t>
            </a:r>
          </a:p>
          <a:p>
            <a:pPr>
              <a:buNone/>
            </a:pPr>
            <a:r>
              <a:rPr lang="ru-RU" sz="1600" dirty="0" smtClean="0">
                <a:latin typeface="Arial Black" pitchFamily="34" charset="0"/>
              </a:rPr>
              <a:t>Чтоб укрепить надежду в сердце,</a:t>
            </a:r>
          </a:p>
          <a:p>
            <a:pPr>
              <a:buNone/>
            </a:pPr>
            <a:r>
              <a:rPr lang="ru-RU" sz="1600" dirty="0" smtClean="0">
                <a:latin typeface="Arial Black" pitchFamily="34" charset="0"/>
              </a:rPr>
              <a:t>Когда  в страну придёт беда.</a:t>
            </a:r>
          </a:p>
          <a:p>
            <a:pPr>
              <a:buNone/>
            </a:pPr>
            <a:r>
              <a:rPr lang="ru-RU" sz="1600" dirty="0" smtClean="0">
                <a:latin typeface="Arial Black" pitchFamily="34" charset="0"/>
              </a:rPr>
              <a:t>Пусть никогда на небосклоне</a:t>
            </a:r>
          </a:p>
          <a:p>
            <a:pPr>
              <a:buNone/>
            </a:pPr>
            <a:r>
              <a:rPr lang="ru-RU" sz="1600" dirty="0" smtClean="0">
                <a:latin typeface="Arial Black" pitchFamily="34" charset="0"/>
              </a:rPr>
              <a:t>Не вспыхнет новая война.</a:t>
            </a:r>
          </a:p>
          <a:p>
            <a:pPr>
              <a:buNone/>
            </a:pPr>
            <a:r>
              <a:rPr lang="ru-RU" sz="1600" dirty="0" smtClean="0">
                <a:latin typeface="Arial Black" pitchFamily="34" charset="0"/>
              </a:rPr>
              <a:t>Но клятва юного </a:t>
            </a:r>
            <a:r>
              <a:rPr lang="ru-RU" sz="1600" dirty="0" err="1" smtClean="0">
                <a:latin typeface="Arial Black" pitchFamily="34" charset="0"/>
              </a:rPr>
              <a:t>постовца</a:t>
            </a:r>
            <a:endParaRPr lang="ru-RU" sz="1600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1600" dirty="0" smtClean="0">
                <a:latin typeface="Arial Black" pitchFamily="34" charset="0"/>
              </a:rPr>
              <a:t>В его груди живёт всегда.</a:t>
            </a:r>
            <a:endParaRPr lang="ru-RU" sz="1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ПЕРЕДАЧА ВАХТЫ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Мастер\Desktop\пост № 1\IMG-5fe84f08faec0dc5750e8fcbeca87443-V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6506"/>
            <a:ext cx="4484563" cy="336342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600" b="1" dirty="0" smtClean="0">
              <a:latin typeface="Arial Black" pitchFamily="34" charset="0"/>
            </a:endParaRPr>
          </a:p>
          <a:p>
            <a:pPr>
              <a:buNone/>
            </a:pPr>
            <a:endParaRPr lang="ru-RU" sz="1600" b="1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1600" b="1" dirty="0" smtClean="0">
                <a:latin typeface="Arial Black" pitchFamily="34" charset="0"/>
              </a:rPr>
              <a:t>От сердца к сердцу  связь не рвётся,</a:t>
            </a:r>
          </a:p>
          <a:p>
            <a:pPr>
              <a:buNone/>
            </a:pPr>
            <a:r>
              <a:rPr lang="ru-RU" sz="1600" b="1" dirty="0" smtClean="0">
                <a:latin typeface="Arial Black" pitchFamily="34" charset="0"/>
              </a:rPr>
              <a:t>И  реет русский дух знамён,</a:t>
            </a:r>
          </a:p>
          <a:p>
            <a:pPr>
              <a:buNone/>
            </a:pPr>
            <a:r>
              <a:rPr lang="ru-RU" sz="1600" b="1" dirty="0" smtClean="0">
                <a:latin typeface="Arial Black" pitchFamily="34" charset="0"/>
              </a:rPr>
              <a:t>Когда в руках ребят несётся</a:t>
            </a:r>
          </a:p>
          <a:p>
            <a:pPr>
              <a:buNone/>
            </a:pPr>
            <a:r>
              <a:rPr lang="ru-RU" sz="1600" b="1" dirty="0" smtClean="0">
                <a:latin typeface="Arial Black" pitchFamily="34" charset="0"/>
              </a:rPr>
              <a:t>Венок из памяти времён. </a:t>
            </a:r>
          </a:p>
          <a:p>
            <a:pPr>
              <a:buNone/>
            </a:pPr>
            <a:r>
              <a:rPr lang="ru-RU" sz="1600" b="1" dirty="0" smtClean="0">
                <a:latin typeface="Arial Black" pitchFamily="34" charset="0"/>
              </a:rPr>
              <a:t>Силён народ, чья память крепка, </a:t>
            </a:r>
          </a:p>
          <a:p>
            <a:pPr>
              <a:buNone/>
            </a:pPr>
            <a:r>
              <a:rPr lang="ru-RU" sz="1600" b="1" dirty="0" smtClean="0">
                <a:latin typeface="Arial Black" pitchFamily="34" charset="0"/>
              </a:rPr>
              <a:t>И никогда не победят</a:t>
            </a:r>
          </a:p>
          <a:p>
            <a:pPr>
              <a:buNone/>
            </a:pPr>
            <a:r>
              <a:rPr lang="ru-RU" sz="1600" b="1" dirty="0" smtClean="0">
                <a:latin typeface="Arial Black" pitchFamily="34" charset="0"/>
              </a:rPr>
              <a:t>Страну, в которой миллионы</a:t>
            </a:r>
          </a:p>
          <a:p>
            <a:pPr>
              <a:buNone/>
            </a:pPr>
            <a:r>
              <a:rPr lang="ru-RU" sz="1600" b="1" dirty="0" smtClean="0">
                <a:latin typeface="Arial Black" pitchFamily="34" charset="0"/>
              </a:rPr>
              <a:t>Надёжных преданных   ребят.</a:t>
            </a:r>
            <a:endParaRPr lang="ru-RU" sz="16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Склоняем головы свои</a:t>
            </a:r>
            <a:endParaRPr lang="ru-RU" b="1" dirty="0"/>
          </a:p>
        </p:txBody>
      </p:sp>
      <p:pic>
        <p:nvPicPr>
          <p:cNvPr id="2050" name="Picture 2" descr="C:\Users\Мастер\Desktop\пост № 1\IMG_878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14400" y="1702570"/>
            <a:ext cx="3749675" cy="4062459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latin typeface="Arial Black" pitchFamily="34" charset="0"/>
              </a:rPr>
              <a:t>А ведь  давно прошла война, </a:t>
            </a:r>
          </a:p>
          <a:p>
            <a:pPr>
              <a:buNone/>
            </a:pPr>
            <a:r>
              <a:rPr lang="ru-RU" sz="1600" b="1" dirty="0" smtClean="0">
                <a:latin typeface="Arial Black" pitchFamily="34" charset="0"/>
              </a:rPr>
              <a:t>Казалось бы, пора забыть, </a:t>
            </a:r>
          </a:p>
          <a:p>
            <a:pPr>
              <a:buNone/>
            </a:pPr>
            <a:r>
              <a:rPr lang="ru-RU" sz="1600" b="1" dirty="0" smtClean="0">
                <a:latin typeface="Arial Black" pitchFamily="34" charset="0"/>
              </a:rPr>
              <a:t>То, что понаделала она,</a:t>
            </a:r>
          </a:p>
          <a:p>
            <a:pPr>
              <a:buNone/>
            </a:pPr>
            <a:r>
              <a:rPr lang="ru-RU" sz="1600" b="1" dirty="0" smtClean="0">
                <a:latin typeface="Arial Black" pitchFamily="34" charset="0"/>
              </a:rPr>
              <a:t>Но, память сердца всё жива.</a:t>
            </a:r>
          </a:p>
          <a:p>
            <a:pPr>
              <a:buNone/>
            </a:pPr>
            <a:r>
              <a:rPr lang="ru-RU" sz="1600" b="1" dirty="0" smtClean="0">
                <a:latin typeface="Arial Black" pitchFamily="34" charset="0"/>
              </a:rPr>
              <a:t>Из поколенья в поколенье</a:t>
            </a:r>
          </a:p>
          <a:p>
            <a:pPr>
              <a:buNone/>
            </a:pPr>
            <a:r>
              <a:rPr lang="ru-RU" sz="1600" b="1" dirty="0" smtClean="0">
                <a:latin typeface="Arial Black" pitchFamily="34" charset="0"/>
              </a:rPr>
              <a:t>Передаётся боль потерь.</a:t>
            </a:r>
          </a:p>
          <a:p>
            <a:pPr>
              <a:buNone/>
            </a:pPr>
            <a:r>
              <a:rPr lang="ru-RU" sz="1600" b="1" dirty="0" smtClean="0">
                <a:latin typeface="Arial Black" pitchFamily="34" charset="0"/>
              </a:rPr>
              <a:t>Забыть? Никем и никогда!</a:t>
            </a:r>
          </a:p>
          <a:p>
            <a:pPr>
              <a:buNone/>
            </a:pPr>
            <a:r>
              <a:rPr lang="ru-RU" sz="1600" b="1" dirty="0" smtClean="0">
                <a:latin typeface="Arial Black" pitchFamily="34" charset="0"/>
              </a:rPr>
              <a:t>Нам эту  память  не избыть.</a:t>
            </a:r>
          </a:p>
          <a:p>
            <a:pPr>
              <a:buNone/>
            </a:pPr>
            <a:endParaRPr lang="ru-RU" sz="1400" dirty="0" smtClean="0">
              <a:latin typeface="Arial Black" pitchFamily="34" charset="0"/>
            </a:endParaRP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Мастер\Desktop\пост № 1\IMG-510deb625973d83469d1d728f4523368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7704856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Мастер\Desktop\пост № 1\IMG-f1a06ce42395fbeda2bdff9e65d0de45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052736"/>
            <a:ext cx="6840760" cy="4491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77724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ВОЗРОЖДЕНИЕ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Мастер\Desktop\пост № 1\IMG_478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14400" y="2483908"/>
            <a:ext cx="3749675" cy="2499784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2018г.- год возрождения движения учащимися нашей школы. 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latin typeface="Arial Black" pitchFamily="34" charset="0"/>
              </a:rPr>
              <a:t>Мы не смогли остаться в стороне,</a:t>
            </a:r>
          </a:p>
          <a:p>
            <a:pPr>
              <a:buNone/>
            </a:pPr>
            <a:r>
              <a:rPr lang="ru-RU" sz="1600" b="1" dirty="0" smtClean="0">
                <a:latin typeface="Arial Black" pitchFamily="34" charset="0"/>
              </a:rPr>
              <a:t>Когда ребята молодые где-то</a:t>
            </a:r>
          </a:p>
          <a:p>
            <a:pPr>
              <a:buNone/>
            </a:pPr>
            <a:r>
              <a:rPr lang="ru-RU" sz="1600" b="1" dirty="0" smtClean="0">
                <a:latin typeface="Arial Black" pitchFamily="34" charset="0"/>
              </a:rPr>
              <a:t>На Вахту  заступали гордо, </a:t>
            </a:r>
          </a:p>
          <a:p>
            <a:pPr>
              <a:buNone/>
            </a:pPr>
            <a:r>
              <a:rPr lang="ru-RU" sz="1600" b="1" dirty="0" smtClean="0">
                <a:latin typeface="Arial Black" pitchFamily="34" charset="0"/>
              </a:rPr>
              <a:t>Чтоб Память о Победе пронести </a:t>
            </a:r>
          </a:p>
          <a:p>
            <a:pPr>
              <a:buNone/>
            </a:pPr>
            <a:r>
              <a:rPr lang="ru-RU" sz="1600" b="1" dirty="0" smtClean="0">
                <a:latin typeface="Arial Black" pitchFamily="34" charset="0"/>
              </a:rPr>
              <a:t>Через года, десятилетья и сердца.</a:t>
            </a:r>
          </a:p>
          <a:p>
            <a:pPr>
              <a:buNone/>
            </a:pPr>
            <a:endParaRPr lang="ru-RU" sz="1600" b="1" dirty="0" smtClean="0">
              <a:latin typeface="Arial Black" pitchFamily="34" charset="0"/>
            </a:endParaRP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24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НАЧАЛО ДНЯ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IMG_480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060848"/>
            <a:ext cx="4397747" cy="2931831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Правильно организованное утро- признак хорошего дня. </a:t>
            </a:r>
          </a:p>
          <a:p>
            <a:pPr>
              <a:buNone/>
            </a:pPr>
            <a:endParaRPr lang="ru-RU" sz="1600" b="1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1600" b="1" dirty="0" smtClean="0">
                <a:latin typeface="Arial Black" pitchFamily="34" charset="0"/>
              </a:rPr>
              <a:t>Нет </a:t>
            </a:r>
          </a:p>
          <a:p>
            <a:pPr>
              <a:buNone/>
            </a:pPr>
            <a:r>
              <a:rPr lang="ru-RU" sz="1600" b="1" dirty="0" smtClean="0">
                <a:latin typeface="Arial Black" pitchFamily="34" charset="0"/>
              </a:rPr>
              <a:t>у солдата мелочи в вещах,</a:t>
            </a:r>
          </a:p>
          <a:p>
            <a:pPr>
              <a:buNone/>
            </a:pPr>
            <a:r>
              <a:rPr lang="ru-RU" sz="1600" b="1" dirty="0" smtClean="0">
                <a:latin typeface="Arial Black" pitchFamily="34" charset="0"/>
              </a:rPr>
              <a:t>На что не стоит обращать вниманье.</a:t>
            </a:r>
          </a:p>
          <a:p>
            <a:pPr>
              <a:buNone/>
            </a:pPr>
            <a:r>
              <a:rPr lang="ru-RU" sz="1600" b="1" dirty="0" smtClean="0">
                <a:latin typeface="Arial Black" pitchFamily="34" charset="0"/>
              </a:rPr>
              <a:t>Всё очень важно для моих ребят,</a:t>
            </a:r>
          </a:p>
          <a:p>
            <a:pPr>
              <a:buNone/>
            </a:pPr>
            <a:r>
              <a:rPr lang="ru-RU" sz="1600" b="1" dirty="0" smtClean="0">
                <a:latin typeface="Arial Black" pitchFamily="34" charset="0"/>
              </a:rPr>
              <a:t>Уменья, навыки и знанья.</a:t>
            </a:r>
          </a:p>
          <a:p>
            <a:pPr>
              <a:buNone/>
            </a:pPr>
            <a:endParaRPr lang="ru-RU" sz="16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Мастер\Desktop\пост № 1\IMG-2d52c3a04a6bf60cbd23d1c64fe9790f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7920880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32656"/>
            <a:ext cx="7772400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Взгляд со стороны</a:t>
            </a:r>
            <a:endParaRPr lang="ru-RU" sz="3600" b="1" dirty="0"/>
          </a:p>
        </p:txBody>
      </p:sp>
      <p:pic>
        <p:nvPicPr>
          <p:cNvPr id="5122" name="Picture 2" descr="C:\Users\Мастер\Desktop\пост № 1\IMG_476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14400" y="2340018"/>
            <a:ext cx="3749675" cy="2787563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latin typeface="Arial Black" pitchFamily="34" charset="0"/>
              </a:rPr>
              <a:t>Посмотри на этого мальчишку.</a:t>
            </a:r>
          </a:p>
          <a:p>
            <a:pPr>
              <a:buNone/>
            </a:pPr>
            <a:r>
              <a:rPr lang="ru-RU" sz="1600" b="1" dirty="0" smtClean="0">
                <a:latin typeface="Arial Black" pitchFamily="34" charset="0"/>
              </a:rPr>
              <a:t>Он такой  же, как и ты, и я.</a:t>
            </a:r>
          </a:p>
          <a:p>
            <a:pPr>
              <a:buNone/>
            </a:pPr>
            <a:r>
              <a:rPr lang="ru-RU" sz="1600" b="1" dirty="0" smtClean="0">
                <a:latin typeface="Arial Black" pitchFamily="34" charset="0"/>
              </a:rPr>
              <a:t>Но меняет что-то в человеке</a:t>
            </a:r>
          </a:p>
          <a:p>
            <a:pPr>
              <a:buNone/>
            </a:pPr>
            <a:r>
              <a:rPr lang="ru-RU" sz="1600" b="1" dirty="0" smtClean="0">
                <a:latin typeface="Arial Black" pitchFamily="34" charset="0"/>
              </a:rPr>
              <a:t>Форма не чужая, а своя.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ЗАЩИТА БОЕВОГО ЛИСТА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Мастер\Desktop\пост № 1\IMG-5272d884de7736c933299542e63ca4f3-V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14400" y="2327672"/>
            <a:ext cx="3749675" cy="2812256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latin typeface="Arial Black" pitchFamily="34" charset="0"/>
              </a:rPr>
              <a:t>Оказалось, что совсем не просто</a:t>
            </a:r>
          </a:p>
          <a:p>
            <a:pPr>
              <a:buNone/>
            </a:pPr>
            <a:r>
              <a:rPr lang="ru-RU" sz="1600" b="1" dirty="0" smtClean="0">
                <a:latin typeface="Arial Black" pitchFamily="34" charset="0"/>
              </a:rPr>
              <a:t>Подготовить новости к утру.</a:t>
            </a:r>
          </a:p>
          <a:p>
            <a:pPr>
              <a:buNone/>
            </a:pPr>
            <a:r>
              <a:rPr lang="ru-RU" sz="1600" b="1" dirty="0" smtClean="0">
                <a:latin typeface="Arial Black" pitchFamily="34" charset="0"/>
              </a:rPr>
              <a:t>Ты как будто приглашаешь в гости</a:t>
            </a:r>
          </a:p>
          <a:p>
            <a:pPr>
              <a:buNone/>
            </a:pPr>
            <a:r>
              <a:rPr lang="ru-RU" sz="1600" b="1" dirty="0" smtClean="0">
                <a:latin typeface="Arial Black" pitchFamily="34" charset="0"/>
              </a:rPr>
              <a:t> Фактов, лиц, событий череду.</a:t>
            </a:r>
          </a:p>
          <a:p>
            <a:pPr>
              <a:buNone/>
            </a:pPr>
            <a:endParaRPr lang="ru-RU" sz="16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НОВОСТИ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Мастер\Desktop\пост № 1\IMG_4856 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14400" y="2291478"/>
            <a:ext cx="3749675" cy="2884644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>
                <a:latin typeface="Arial Black" pitchFamily="34" charset="0"/>
              </a:rPr>
              <a:t>Вот, где знанья наши пригодились, </a:t>
            </a:r>
          </a:p>
          <a:p>
            <a:pPr>
              <a:buNone/>
            </a:pPr>
            <a:r>
              <a:rPr lang="ru-RU" sz="1600" dirty="0" smtClean="0">
                <a:latin typeface="Arial Black" pitchFamily="34" charset="0"/>
              </a:rPr>
              <a:t>Быть активней, грамотней, мудрей.</a:t>
            </a:r>
          </a:p>
          <a:p>
            <a:pPr>
              <a:buNone/>
            </a:pPr>
            <a:r>
              <a:rPr lang="ru-RU" sz="1600" dirty="0" smtClean="0">
                <a:latin typeface="Arial Black" pitchFamily="34" charset="0"/>
              </a:rPr>
              <a:t>Все усилия и мысли наши слились,</a:t>
            </a:r>
          </a:p>
          <a:p>
            <a:pPr>
              <a:buNone/>
            </a:pPr>
            <a:r>
              <a:rPr lang="ru-RU" sz="1600" dirty="0" smtClean="0">
                <a:latin typeface="Arial Black" pitchFamily="34" charset="0"/>
              </a:rPr>
              <a:t>Воедино, чтобы стать ещё ценней.</a:t>
            </a:r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281</TotalTime>
  <Words>474</Words>
  <Application>Microsoft Office PowerPoint</Application>
  <PresentationFormat>Экран (4:3)</PresentationFormat>
  <Paragraphs>130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 Black</vt:lpstr>
      <vt:lpstr>Calibri</vt:lpstr>
      <vt:lpstr>Cambria</vt:lpstr>
      <vt:lpstr>Franklin Gothic Book</vt:lpstr>
      <vt:lpstr>Perpetua</vt:lpstr>
      <vt:lpstr>Wingdings 2</vt:lpstr>
      <vt:lpstr>Справедливость</vt:lpstr>
      <vt:lpstr>Почетный караул МБОУ СОШ №36 </vt:lpstr>
      <vt:lpstr>НАЧАЛО ИСТОРИИ ПОЧЁТНОГО КАРАУЛА  </vt:lpstr>
      <vt:lpstr>Склоняем головы свои</vt:lpstr>
      <vt:lpstr>ВОЗРОЖДЕНИЕ </vt:lpstr>
      <vt:lpstr>НАЧАЛО ДНЯ </vt:lpstr>
      <vt:lpstr>Презентация PowerPoint</vt:lpstr>
      <vt:lpstr>Взгляд со стороны</vt:lpstr>
      <vt:lpstr>ЗАЩИТА БОЕВОГО ЛИСТА </vt:lpstr>
      <vt:lpstr>НОВОСТИ </vt:lpstr>
      <vt:lpstr>МЕРОПРИЯТИЕ </vt:lpstr>
      <vt:lpstr>СБОРКА-РАЗБОРКА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Чувство плеча</vt:lpstr>
      <vt:lpstr>Терпение и труд всё перетрут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КЛЯТВА  </vt:lpstr>
      <vt:lpstr>ПЕРЕДАЧА ВАХТЫ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Мастер</dc:creator>
  <cp:lastModifiedBy>Учитель</cp:lastModifiedBy>
  <cp:revision>33</cp:revision>
  <dcterms:created xsi:type="dcterms:W3CDTF">2020-03-12T01:56:48Z</dcterms:created>
  <dcterms:modified xsi:type="dcterms:W3CDTF">2020-03-16T04:03:34Z</dcterms:modified>
</cp:coreProperties>
</file>